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702" autoAdjust="0"/>
  </p:normalViewPr>
  <p:slideViewPr>
    <p:cSldViewPr>
      <p:cViewPr>
        <p:scale>
          <a:sx n="66" d="100"/>
          <a:sy n="66" d="100"/>
        </p:scale>
        <p:origin x="-9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C01F4F-0727-4844-8825-52AAFD0346C6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23754D-DAEE-4067-85D6-18991664E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DD6776-5A91-4EEB-A227-0E389E7F76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3A71-F0FA-4EA6-8236-C38B2C897ABA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28339-151A-47A5-9122-4BCCB7E49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7FEF8-A7E1-4047-BD76-6FC4755A79B1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34EA2-E3A2-4BC9-95BA-707DBDD2B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4B0AA-EC91-48AB-89FF-DF2DB581EF67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66AF9-F8D7-4A71-9A2A-E2EC6E7E5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5FABA-39E5-4236-8C38-02B863FC67C6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E809E-9DFE-4317-8EF1-AF3AF3720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A562-2393-460C-AA90-7A30A41E2507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7D218-09A1-4729-ADCB-18E9432B0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AB64E-76CF-441E-9463-3C0DA108A3D1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80B6F-919E-4BF7-A188-3871B471A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859F4-D35D-4668-898F-4627C92BD6D4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DFCF-C80B-4009-8FC4-089D39EA3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59F59-626D-47CE-A84F-A73F4DDFA291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4BD21-BDB5-4798-840A-6ADEB27F4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05DEC-DC2E-47CB-AF54-4372D00D9F8E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1ED8-D746-4A52-BC10-5B736F351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92F5-801C-4191-9EC2-5A8D57DBC574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06C6-AD66-42A7-827C-F11E791BB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5E4E8-5463-4F31-BB3A-1C71C3C80FCB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4A4EC-ED1A-456E-90C7-FC28B1D51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9F1495-61D1-4C4B-A282-04508A948D95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8CA4B1-5F66-4A23-AAD2-892AA3A3A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4800" y="285750"/>
            <a:ext cx="8534400" cy="914400"/>
          </a:xfrm>
          <a:prstGeom prst="rect">
            <a:avLst/>
          </a:prstGeom>
          <a:noFill/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248400" y="1447800"/>
            <a:ext cx="2590800" cy="457200"/>
          </a:xfrm>
          <a:prstGeom prst="rect">
            <a:avLst/>
          </a:prstGeom>
          <a:noFill/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124200" y="1447800"/>
            <a:ext cx="2971800" cy="457200"/>
          </a:xfrm>
          <a:prstGeom prst="rect">
            <a:avLst/>
          </a:prstGeom>
          <a:noFill/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04800" y="1447800"/>
            <a:ext cx="2514600" cy="457200"/>
          </a:xfrm>
          <a:prstGeom prst="rect">
            <a:avLst/>
          </a:prstGeom>
          <a:noFill/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</a:rPr>
              <a:t>China’s River Valleys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1295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900" b="1">
                <a:latin typeface="Constantia" pitchFamily="18" charset="0"/>
              </a:rPr>
              <a:t>Geography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401763" y="1323975"/>
            <a:ext cx="24606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5" idx="2"/>
          </p:cNvCxnSpPr>
          <p:nvPr/>
        </p:nvCxnSpPr>
        <p:spPr>
          <a:xfrm rot="5400000">
            <a:off x="4454525" y="1330325"/>
            <a:ext cx="2349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7420769" y="1323181"/>
            <a:ext cx="24765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28600" y="2209800"/>
            <a:ext cx="2590800" cy="4419600"/>
          </a:xfrm>
          <a:prstGeom prst="rect">
            <a:avLst/>
          </a:prstGeom>
          <a:noFill/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24200" y="2209800"/>
            <a:ext cx="2819400" cy="4419600"/>
          </a:xfrm>
          <a:prstGeom prst="rect">
            <a:avLst/>
          </a:prstGeom>
          <a:noFill/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172200" y="2209800"/>
            <a:ext cx="2743200" cy="4419600"/>
          </a:xfrm>
          <a:prstGeom prst="rect">
            <a:avLst/>
          </a:prstGeom>
          <a:noFill/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1372394" y="2056606"/>
            <a:ext cx="304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420394" y="2056606"/>
            <a:ext cx="304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7391400" y="2057400"/>
            <a:ext cx="304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124200" y="13716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900" b="1"/>
              <a:t>Civilization</a:t>
            </a:r>
            <a:endParaRPr lang="en-US" sz="3900" b="1">
              <a:latin typeface="Constantia" pitchFamily="18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553200" y="12954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900" b="1"/>
              <a:t>Families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3" grpId="0" animBg="1"/>
      <p:bldP spid="12" grpId="0" animBg="1"/>
      <p:bldP spid="2" grpId="0"/>
      <p:bldP spid="7" grpId="0"/>
      <p:bldP spid="35" grpId="0" animBg="1"/>
      <p:bldP spid="36" grpId="0" animBg="1"/>
      <p:bldP spid="37" grpId="0" animBg="1"/>
      <p:bldP spid="29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4585</TotalTime>
  <Words>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Constantia</vt:lpstr>
      <vt:lpstr>Wingdings 2</vt:lpstr>
      <vt:lpstr>Flow</vt:lpstr>
      <vt:lpstr>Flow</vt:lpstr>
      <vt:lpstr>Flow</vt:lpstr>
      <vt:lpstr>Flow</vt:lpstr>
      <vt:lpstr>China’s River Valleys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Hartland Schools</cp:lastModifiedBy>
  <cp:revision>61</cp:revision>
  <dcterms:created xsi:type="dcterms:W3CDTF">2009-04-08T19:10:42Z</dcterms:created>
  <dcterms:modified xsi:type="dcterms:W3CDTF">2010-02-11T19:55:59Z</dcterms:modified>
</cp:coreProperties>
</file>