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02" autoAdjust="0"/>
  </p:normalViewPr>
  <p:slideViewPr>
    <p:cSldViewPr>
      <p:cViewPr>
        <p:scale>
          <a:sx n="66" d="100"/>
          <a:sy n="66" d="100"/>
        </p:scale>
        <p:origin x="-12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16D062-CD74-4239-8D0C-943C05089BCC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B63170-4EE3-4B23-9826-00D6DCA30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5990C-17FC-410F-928E-F01B4262B261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5638-10BE-4ED0-8C1D-EA4EF3D59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26CE-6187-4B35-85B4-BA0B85921788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E9F25-7C43-409D-9A2F-ACDA4AE32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A14F-5706-413F-83DC-3DDCCEFB242C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A164-C9BD-4478-B16D-FA0AD0790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D16B-DE49-407F-B7D0-8445F5723237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FA436-3E69-4391-842C-D52160D8C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5F8A-13D1-4B61-8C03-E270BA1096D5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E0A63-4BF8-4D0F-8755-19F27DCF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194E-D1A9-4BB8-95D4-0D127CB96D1B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8E3C2-DA42-4D88-9AAB-07910C2E6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0EE6-DA8F-4F73-9F41-2A65E1BF701D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C754-888B-42E1-A8C5-63FEC827F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49A4-83DE-469C-BDCF-E647126DF042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8486-F78F-41CA-9082-C4A1A40C4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C09A-966C-4E1F-B60D-360E9E7867DE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AF4D1-519C-43A6-A4F1-198EE773C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69752-E7B9-4A26-8E1C-F617515D757E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8509D-DE5A-487E-8357-D73B5CD27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9DC7F-851C-42BE-8535-4F01A07EDC3B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AEEBB-594D-4232-BA96-66E6B0B6D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0C40D0-352B-46D0-9256-98DE35091F54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1F83A1-9F4E-4AF8-B3EE-62353DF4C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33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4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533400"/>
            <a:ext cx="3962400" cy="12192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8382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900" b="1">
                <a:latin typeface="Constantia" pitchFamily="18" charset="0"/>
              </a:rPr>
              <a:t>Qin Dynasty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1752600"/>
            <a:ext cx="3962400" cy="48768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838200" y="20574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838200" y="28956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838200" y="36576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838200" y="44196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Flowchart: Connector 21"/>
          <p:cNvSpPr/>
          <p:nvPr/>
        </p:nvSpPr>
        <p:spPr>
          <a:xfrm>
            <a:off x="838200" y="52578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Flowchart: Connector 22"/>
          <p:cNvSpPr/>
          <p:nvPr/>
        </p:nvSpPr>
        <p:spPr>
          <a:xfrm>
            <a:off x="838200" y="60198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495800" y="533400"/>
            <a:ext cx="3962400" cy="12192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800600" y="838200"/>
            <a:ext cx="3352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900" b="1">
                <a:latin typeface="Constantia" pitchFamily="18" charset="0"/>
              </a:rPr>
              <a:t>Han Dynasty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495800" y="1752600"/>
            <a:ext cx="3962400" cy="48768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4800600" y="20574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Flowchart: Connector 27"/>
          <p:cNvSpPr/>
          <p:nvPr/>
        </p:nvSpPr>
        <p:spPr>
          <a:xfrm>
            <a:off x="4800600" y="28956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Flowchart: Connector 28"/>
          <p:cNvSpPr/>
          <p:nvPr/>
        </p:nvSpPr>
        <p:spPr>
          <a:xfrm>
            <a:off x="4800600" y="36576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4800600" y="44196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4800600" y="52578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4800600" y="60198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 animBg="1"/>
      <p:bldP spid="8" grpId="0" animBg="1"/>
      <p:bldP spid="11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mtClean="0"/>
              <a:t>Compare and Contrast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458200" cy="5029200"/>
          </a:xfrm>
          <a:noFill/>
        </p:spPr>
        <p:txBody>
          <a:bodyPr lIns="0" rIns="0"/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200" smtClean="0"/>
              <a:t>	Compare the ways the emperors of the Qin dynasty and the emperors of the Han dynasty viewed the ideas of Confucius.  How were their viewpoints similar or different?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2200" smtClean="0"/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200" smtClean="0"/>
              <a:t>	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4968</TotalTime>
  <Words>35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Flow</vt:lpstr>
      <vt:lpstr>Flow</vt:lpstr>
      <vt:lpstr>Flow</vt:lpstr>
      <vt:lpstr>Flow</vt:lpstr>
      <vt:lpstr>Slide 1</vt:lpstr>
      <vt:lpstr>Compare and Contrast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Hartland Schools</cp:lastModifiedBy>
  <cp:revision>75</cp:revision>
  <dcterms:created xsi:type="dcterms:W3CDTF">2009-04-08T19:10:42Z</dcterms:created>
  <dcterms:modified xsi:type="dcterms:W3CDTF">2011-03-22T20:59:15Z</dcterms:modified>
</cp:coreProperties>
</file>