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02" autoAdjust="0"/>
  </p:normalViewPr>
  <p:slideViewPr>
    <p:cSldViewPr>
      <p:cViewPr varScale="1">
        <p:scale>
          <a:sx n="70" d="100"/>
          <a:sy n="70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82D2-C835-4B82-811C-69182AFCC510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31DF-24C5-47C3-9714-DF1B71B21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1CC6-E2CF-4D2D-8E22-7CDAF9AA91A2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8D44-80C5-427E-9EC0-B25DD3427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DAD3-F3B7-4A72-9991-970AA6D130C6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4D5-B622-498A-AA33-B49875D12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97734-A53E-477F-9DD9-375C9AA193B8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D099-21F8-4CC6-935E-3B84917E3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9D05-F251-4310-B1B9-2B109CB17138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C3746-F8E6-43F2-BFDC-038E144C2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F780-E3F8-4CF6-A024-A659EFCD32D5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C7CF-ABD8-48F8-B767-A88FA02AB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74CE-C4BA-411F-B537-23D236B8D105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00561-582A-4A47-840B-E23E01D80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E152-55B7-43C8-9657-4AC65DCD9FC6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70B3-64A1-4A82-9AC5-652FF430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7050-C00C-4651-90BE-CB5113CD7D87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95EC-46DB-4454-98D7-B7BFB54F6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E5A6-F6A4-4844-99EF-13EA8A58A58E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2F89-BA39-43C4-AC85-A95A616C3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2B61-CF03-4057-8324-E2C815674C7B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03C4-730A-4FDF-8ABE-96A6AE0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7A38A5-960E-4AF7-9F67-6B5C69C3BA80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FA26C5-2D8F-4F01-BDD5-F3E66B5CE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533400"/>
            <a:ext cx="8839200" cy="9144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447800"/>
            <a:ext cx="2590800" cy="4572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7650"/>
            <a:ext cx="8229600" cy="11430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The Fall of the Roman Empire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533400" y="21336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Flowchart: Connector 38"/>
          <p:cNvSpPr/>
          <p:nvPr/>
        </p:nvSpPr>
        <p:spPr>
          <a:xfrm>
            <a:off x="533400" y="2971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Flowchart: Connector 43"/>
          <p:cNvSpPr/>
          <p:nvPr/>
        </p:nvSpPr>
        <p:spPr>
          <a:xfrm>
            <a:off x="533400" y="3733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4343400" y="35052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4343400" y="43434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533400" y="60960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" name="Flowchart: Connector 60"/>
          <p:cNvSpPr/>
          <p:nvPr/>
        </p:nvSpPr>
        <p:spPr>
          <a:xfrm>
            <a:off x="4267200" y="48768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Flowchart: Connector 61"/>
          <p:cNvSpPr/>
          <p:nvPr/>
        </p:nvSpPr>
        <p:spPr>
          <a:xfrm>
            <a:off x="533400" y="54102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Flowchart: Connector 62"/>
          <p:cNvSpPr/>
          <p:nvPr/>
        </p:nvSpPr>
        <p:spPr>
          <a:xfrm>
            <a:off x="533400" y="45720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3276600" y="1447800"/>
            <a:ext cx="2590800" cy="4572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3276600" y="1905000"/>
            <a:ext cx="2590800" cy="4495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The Roman Empire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divides into two parts,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East and West.</a:t>
            </a:r>
            <a:endParaRPr lang="en-US" dirty="0">
              <a:latin typeface="+mn-lt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733800" y="13716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Event</a:t>
            </a:r>
            <a:endParaRPr lang="en-US" sz="3500" b="1">
              <a:latin typeface="Constantia" pitchFamily="18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400800" y="1447800"/>
            <a:ext cx="2590800" cy="4572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6400800" y="1905000"/>
            <a:ext cx="2590800" cy="4495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Arial" charset="0"/>
              <a:buNone/>
            </a:pPr>
            <a:r>
              <a:rPr lang="en-US" b="1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010400" y="1371600"/>
            <a:ext cx="1828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onstantia" pitchFamily="18" charset="0"/>
              </a:rPr>
              <a:t>Effects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52400" y="1905000"/>
            <a:ext cx="2590800" cy="45720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Arial" charset="0"/>
              <a:buNone/>
            </a:pPr>
            <a:endParaRPr lang="en-US" sz="1700">
              <a:latin typeface="Constantia" pitchFamily="18" charset="0"/>
            </a:endParaRP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33400" y="13716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Causes</a:t>
            </a:r>
            <a:endParaRPr lang="en-US" sz="3500" b="1">
              <a:latin typeface="Constantia" pitchFamily="18" charset="0"/>
            </a:endParaRPr>
          </a:p>
        </p:txBody>
      </p:sp>
      <p:sp>
        <p:nvSpPr>
          <p:cNvPr id="141" name="Right Arrow 140"/>
          <p:cNvSpPr>
            <a:spLocks noChangeArrowheads="1"/>
          </p:cNvSpPr>
          <p:nvPr/>
        </p:nvSpPr>
        <p:spPr bwMode="auto">
          <a:xfrm>
            <a:off x="2819400" y="3124200"/>
            <a:ext cx="381000" cy="1752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2" name="Right Arrow 141"/>
          <p:cNvSpPr>
            <a:spLocks noChangeArrowheads="1"/>
          </p:cNvSpPr>
          <p:nvPr/>
        </p:nvSpPr>
        <p:spPr bwMode="auto">
          <a:xfrm>
            <a:off x="5943600" y="3124200"/>
            <a:ext cx="381000" cy="1752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2" grpId="0"/>
      <p:bldP spid="38" grpId="0" animBg="1"/>
      <p:bldP spid="39" grpId="0" animBg="1"/>
      <p:bldP spid="44" grpId="0" animBg="1"/>
      <p:bldP spid="31" grpId="0" animBg="1"/>
      <p:bldP spid="32" grpId="0" animBg="1"/>
      <p:bldP spid="33" grpId="0" animBg="1"/>
      <p:bldP spid="61" grpId="0" animBg="1"/>
      <p:bldP spid="62" grpId="0" animBg="1"/>
      <p:bldP spid="63" grpId="0" animBg="1"/>
      <p:bldP spid="102" grpId="0" animBg="1"/>
      <p:bldP spid="103" grpId="0" animBg="1"/>
      <p:bldP spid="111" grpId="0" animBg="1"/>
      <p:bldP spid="112" grpId="0" animBg="1"/>
      <p:bldP spid="1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The Fall of the Roman Empire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Hartland Schools</cp:lastModifiedBy>
  <cp:revision>60</cp:revision>
  <dcterms:created xsi:type="dcterms:W3CDTF">2009-04-08T19:10:42Z</dcterms:created>
  <dcterms:modified xsi:type="dcterms:W3CDTF">2010-03-26T16:07:28Z</dcterms:modified>
</cp:coreProperties>
</file>