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6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006493-C941-49CE-B356-FC4D5AFEFBDE}" type="datetimeFigureOut">
              <a:rPr lang="en-US"/>
              <a:pPr>
                <a:defRPr/>
              </a:pPr>
              <a:t>12/13/2009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AC6365-3B91-4298-912A-D327FA4AEF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C8B3BB-DBB1-48C6-8945-5EB23230E9FC}" type="datetimeFigureOut">
              <a:rPr lang="en-US"/>
              <a:pPr>
                <a:defRPr/>
              </a:pPr>
              <a:t>12/13/2009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8E879C-2294-4F1F-8E86-791263D20C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7A4D6A-7F7F-4380-8A26-EAC0EF680C38}" type="datetimeFigureOut">
              <a:rPr lang="en-US"/>
              <a:pPr>
                <a:defRPr/>
              </a:pPr>
              <a:t>12/13/2009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30C1E5-961A-47D6-85D3-33C97BE8B2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8A57B6-367E-4C90-8935-25B150ED49B1}" type="datetimeFigureOut">
              <a:rPr lang="en-US"/>
              <a:pPr>
                <a:defRPr/>
              </a:pPr>
              <a:t>12/13/2009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F88ED8-6AB1-4C91-929A-43521A0C76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CFBAB8-CA6F-488A-8488-075173CFECFE}" type="datetimeFigureOut">
              <a:rPr lang="en-US"/>
              <a:pPr>
                <a:defRPr/>
              </a:pPr>
              <a:t>12/13/2009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D09328-B455-431F-BA14-5CD4369091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DD1802-5E52-4B68-8D89-B5DB51EC54C7}" type="datetimeFigureOut">
              <a:rPr lang="en-US"/>
              <a:pPr>
                <a:defRPr/>
              </a:pPr>
              <a:t>12/13/2009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7689E6-878A-487D-B5AE-043A362BAE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B3254E-B6D9-40BB-AF4D-4D0765F2C972}" type="datetimeFigureOut">
              <a:rPr lang="en-US"/>
              <a:pPr>
                <a:defRPr/>
              </a:pPr>
              <a:t>12/13/2009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0845CA-94EA-4B0E-88FC-2091B0C4E8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0C8840-E2F1-4113-8EBD-F0DE45E81790}" type="datetimeFigureOut">
              <a:rPr lang="en-US"/>
              <a:pPr>
                <a:defRPr/>
              </a:pPr>
              <a:t>12/13/2009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73B971-3B58-4A32-9038-4A7FEBE3FE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09751A-0DA9-4498-A45E-04718F2C47E8}" type="datetimeFigureOut">
              <a:rPr lang="en-US"/>
              <a:pPr>
                <a:defRPr/>
              </a:pPr>
              <a:t>12/13/2009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838DA8-A80C-4C98-AF80-FC3BFBB57D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F31514-BBDE-457F-887D-33905D4A3164}" type="datetimeFigureOut">
              <a:rPr lang="en-US"/>
              <a:pPr>
                <a:defRPr/>
              </a:pPr>
              <a:t>12/13/2009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BD05E9-C707-4964-8022-46759D9929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E44456-0086-4633-8722-DE83AF116622}" type="datetimeFigureOut">
              <a:rPr lang="en-US"/>
              <a:pPr>
                <a:defRPr/>
              </a:pPr>
              <a:t>12/13/2009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026455-47BB-4860-B945-49E89A4C95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5DF0042-86C5-42BD-8383-D0D48092DF30}" type="datetimeFigureOut">
              <a:rPr lang="en-US"/>
              <a:pPr>
                <a:defRPr/>
              </a:pPr>
              <a:t>12/13/2009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F68FE8C-4E0B-49C6-AB8E-F52A38A2C2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Oval 33"/>
          <p:cNvSpPr/>
          <p:nvPr/>
        </p:nvSpPr>
        <p:spPr>
          <a:xfrm>
            <a:off x="6781800" y="533400"/>
            <a:ext cx="1752600" cy="838200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685800" y="5867400"/>
            <a:ext cx="1828800" cy="762000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3200400" y="2743200"/>
            <a:ext cx="2590800" cy="1524000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316" name="TextBox 4"/>
          <p:cNvSpPr txBox="1">
            <a:spLocks noChangeArrowheads="1"/>
          </p:cNvSpPr>
          <p:nvPr/>
        </p:nvSpPr>
        <p:spPr bwMode="auto">
          <a:xfrm>
            <a:off x="3124200" y="3048000"/>
            <a:ext cx="2819400" cy="854075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5000" b="1" dirty="0">
                <a:latin typeface="Calibri" pitchFamily="34" charset="0"/>
              </a:rPr>
              <a:t>Hinduism</a:t>
            </a:r>
          </a:p>
        </p:txBody>
      </p:sp>
      <p:cxnSp>
        <p:nvCxnSpPr>
          <p:cNvPr id="31" name="Straight Connector 30"/>
          <p:cNvCxnSpPr>
            <a:stCxn id="4" idx="0"/>
          </p:cNvCxnSpPr>
          <p:nvPr/>
        </p:nvCxnSpPr>
        <p:spPr>
          <a:xfrm rot="5400000" flipH="1" flipV="1">
            <a:off x="4991100" y="723900"/>
            <a:ext cx="1524000" cy="25146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" name="Straight Connector 30"/>
          <p:cNvCxnSpPr>
            <a:endCxn id="4" idx="4"/>
          </p:cNvCxnSpPr>
          <p:nvPr/>
        </p:nvCxnSpPr>
        <p:spPr>
          <a:xfrm flipV="1">
            <a:off x="2057400" y="4267200"/>
            <a:ext cx="2438400" cy="17526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30"/>
          <p:cNvCxnSpPr>
            <a:stCxn id="15" idx="6"/>
          </p:cNvCxnSpPr>
          <p:nvPr/>
        </p:nvCxnSpPr>
        <p:spPr>
          <a:xfrm flipV="1">
            <a:off x="3429000" y="1143000"/>
            <a:ext cx="3429000" cy="3048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30"/>
          <p:cNvCxnSpPr>
            <a:stCxn id="20" idx="0"/>
            <a:endCxn id="34" idx="4"/>
          </p:cNvCxnSpPr>
          <p:nvPr/>
        </p:nvCxnSpPr>
        <p:spPr>
          <a:xfrm rot="5400000" flipH="1" flipV="1">
            <a:off x="7372350" y="1466850"/>
            <a:ext cx="381000" cy="1905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30"/>
          <p:cNvCxnSpPr>
            <a:endCxn id="11" idx="4"/>
          </p:cNvCxnSpPr>
          <p:nvPr/>
        </p:nvCxnSpPr>
        <p:spPr>
          <a:xfrm rot="16200000" flipV="1">
            <a:off x="1162050" y="5353050"/>
            <a:ext cx="914400" cy="1143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30"/>
          <p:cNvCxnSpPr>
            <a:stCxn id="37" idx="6"/>
            <a:endCxn id="13" idx="2"/>
          </p:cNvCxnSpPr>
          <p:nvPr/>
        </p:nvCxnSpPr>
        <p:spPr>
          <a:xfrm flipV="1">
            <a:off x="2514600" y="5753100"/>
            <a:ext cx="2590800" cy="4953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36"/>
          <p:cNvSpPr/>
          <p:nvPr/>
        </p:nvSpPr>
        <p:spPr>
          <a:xfrm>
            <a:off x="228600" y="3200400"/>
            <a:ext cx="2667000" cy="1752600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Oval 36"/>
          <p:cNvSpPr/>
          <p:nvPr/>
        </p:nvSpPr>
        <p:spPr>
          <a:xfrm>
            <a:off x="5105400" y="4876800"/>
            <a:ext cx="2514600" cy="1752600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Oval 36"/>
          <p:cNvSpPr/>
          <p:nvPr/>
        </p:nvSpPr>
        <p:spPr>
          <a:xfrm>
            <a:off x="228600" y="381000"/>
            <a:ext cx="3200400" cy="2133600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0" name="Oval 36"/>
          <p:cNvSpPr/>
          <p:nvPr/>
        </p:nvSpPr>
        <p:spPr>
          <a:xfrm>
            <a:off x="5791200" y="1752600"/>
            <a:ext cx="3352800" cy="2057400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42" name="Straight Connector 30"/>
          <p:cNvCxnSpPr>
            <a:stCxn id="46" idx="6"/>
            <a:endCxn id="34" idx="2"/>
          </p:cNvCxnSpPr>
          <p:nvPr/>
        </p:nvCxnSpPr>
        <p:spPr>
          <a:xfrm>
            <a:off x="5943600" y="685800"/>
            <a:ext cx="838200" cy="2667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Oval 45"/>
          <p:cNvSpPr/>
          <p:nvPr/>
        </p:nvSpPr>
        <p:spPr>
          <a:xfrm>
            <a:off x="3429000" y="304800"/>
            <a:ext cx="2514600" cy="762000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7" grpId="0" animBg="1"/>
      <p:bldP spid="11" grpId="0" animBg="1"/>
      <p:bldP spid="13" grpId="0" animBg="1"/>
      <p:bldP spid="15" grpId="0" animBg="1"/>
      <p:bldP spid="20" grpId="0" animBg="1"/>
      <p:bldP spid="4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2117</TotalTime>
  <Words>1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Preferred Customer</dc:creator>
  <cp:lastModifiedBy>Preferred Customer</cp:lastModifiedBy>
  <cp:revision>23</cp:revision>
  <dcterms:created xsi:type="dcterms:W3CDTF">2009-08-30T16:41:41Z</dcterms:created>
  <dcterms:modified xsi:type="dcterms:W3CDTF">2009-12-13T18:03:47Z</dcterms:modified>
</cp:coreProperties>
</file>