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02" autoAdjust="0"/>
  </p:normalViewPr>
  <p:slideViewPr>
    <p:cSldViewPr>
      <p:cViewPr varScale="1">
        <p:scale>
          <a:sx n="65" d="100"/>
          <a:sy n="65" d="100"/>
        </p:scale>
        <p:origin x="-11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CAE1A-CA4C-4ACF-AA0F-CE4A256492AE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F6961-2742-4F93-8729-5C8038ABD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9B7EF-E7A7-44DC-93FE-8B9FD7BCA941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BB284-44F9-4028-9582-76AE1987A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A050-CA86-47DE-AF97-FA27E022F397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635F8-7577-4DCD-B389-951D39F71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102C7-5055-4EF9-AB37-05D86A3B02EC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FD8D-9944-4FD7-A365-9F40BD10F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86F5-266F-45C2-9845-007E1C982DDB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4C1F-E305-4A16-BF86-8CE4EB07D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6B8A-8431-401D-94CC-B8C6EB3A01AB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A99D-02DF-4790-B369-11ABE37DA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FA70-0DBB-4A65-9813-B93B1E78324D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F59B-AA61-4640-B751-E5CCFDAD2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234A-19CA-4681-81A8-6CD2B70D9C59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EB37-706A-463C-B448-EE676AA91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01858-A237-4AE7-8ABC-F1B9AA6916D0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B90E-3D86-4A00-A471-5CDC0A5D2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7ABD8-3264-4345-88AA-C3A287C0B5B2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590F5-4F97-44A3-98EE-9514620BB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6886A-E87D-4DDE-A9FF-84CECD2CD375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E60B6-D62C-4C2E-A8CB-9452F56D3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2623A6-A94D-42A1-BC79-CA39551A4B09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28B29B-67C0-4678-9F66-82AA117D8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4800" y="285750"/>
            <a:ext cx="88392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4800" y="1200150"/>
            <a:ext cx="25908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Confucius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3429000" y="1200150"/>
            <a:ext cx="25908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3429000" y="1657350"/>
            <a:ext cx="2590800" cy="504825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4" name="Flowchart: Connector 103"/>
          <p:cNvSpPr>
            <a:spLocks noChangeArrowheads="1"/>
          </p:cNvSpPr>
          <p:nvPr/>
        </p:nvSpPr>
        <p:spPr bwMode="auto">
          <a:xfrm>
            <a:off x="3581400" y="18859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5" name="Flowchart: Connector 104"/>
          <p:cNvSpPr>
            <a:spLocks noChangeArrowheads="1"/>
          </p:cNvSpPr>
          <p:nvPr/>
        </p:nvSpPr>
        <p:spPr bwMode="auto">
          <a:xfrm>
            <a:off x="3581400" y="27241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6" name="Flowchart: Connector 105"/>
          <p:cNvSpPr>
            <a:spLocks noChangeArrowheads="1"/>
          </p:cNvSpPr>
          <p:nvPr/>
        </p:nvSpPr>
        <p:spPr bwMode="auto">
          <a:xfrm>
            <a:off x="3581400" y="34861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7" name="Flowchart: Connector 106"/>
          <p:cNvSpPr>
            <a:spLocks noChangeArrowheads="1"/>
          </p:cNvSpPr>
          <p:nvPr/>
        </p:nvSpPr>
        <p:spPr bwMode="auto">
          <a:xfrm>
            <a:off x="3581400" y="58483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8" name="Flowchart: Connector 107"/>
          <p:cNvSpPr>
            <a:spLocks noChangeArrowheads="1"/>
          </p:cNvSpPr>
          <p:nvPr/>
        </p:nvSpPr>
        <p:spPr bwMode="auto">
          <a:xfrm>
            <a:off x="3581400" y="51625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9" name="Flowchart: Connector 108"/>
          <p:cNvSpPr>
            <a:spLocks noChangeArrowheads="1"/>
          </p:cNvSpPr>
          <p:nvPr/>
        </p:nvSpPr>
        <p:spPr bwMode="auto">
          <a:xfrm>
            <a:off x="3581400" y="43243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3505200" y="1123950"/>
            <a:ext cx="2438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latin typeface="Constantia" pitchFamily="18" charset="0"/>
              </a:rPr>
              <a:t>Teachings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553200" y="1200150"/>
            <a:ext cx="2590800" cy="457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6553200" y="1657350"/>
            <a:ext cx="2590800" cy="504825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7162800" y="1123950"/>
            <a:ext cx="1828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latin typeface="Constantia" pitchFamily="18" charset="0"/>
              </a:rPr>
              <a:t>Effects</a:t>
            </a:r>
          </a:p>
        </p:txBody>
      </p:sp>
      <p:sp>
        <p:nvSpPr>
          <p:cNvPr id="118" name="Flowchart: Connector 117"/>
          <p:cNvSpPr>
            <a:spLocks noChangeArrowheads="1"/>
          </p:cNvSpPr>
          <p:nvPr/>
        </p:nvSpPr>
        <p:spPr bwMode="auto">
          <a:xfrm>
            <a:off x="6781800" y="18859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9" name="Flowchart: Connector 118"/>
          <p:cNvSpPr>
            <a:spLocks noChangeArrowheads="1"/>
          </p:cNvSpPr>
          <p:nvPr/>
        </p:nvSpPr>
        <p:spPr bwMode="auto">
          <a:xfrm>
            <a:off x="6781800" y="27241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0" name="Flowchart: Connector 119"/>
          <p:cNvSpPr>
            <a:spLocks noChangeArrowheads="1"/>
          </p:cNvSpPr>
          <p:nvPr/>
        </p:nvSpPr>
        <p:spPr bwMode="auto">
          <a:xfrm>
            <a:off x="6781800" y="34861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1" name="Flowchart: Connector 120"/>
          <p:cNvSpPr>
            <a:spLocks noChangeArrowheads="1"/>
          </p:cNvSpPr>
          <p:nvPr/>
        </p:nvSpPr>
        <p:spPr bwMode="auto">
          <a:xfrm>
            <a:off x="6781800" y="58483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2" name="Flowchart: Connector 121"/>
          <p:cNvSpPr>
            <a:spLocks noChangeArrowheads="1"/>
          </p:cNvSpPr>
          <p:nvPr/>
        </p:nvSpPr>
        <p:spPr bwMode="auto">
          <a:xfrm>
            <a:off x="6781800" y="51625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3" name="Flowchart: Connector 122"/>
          <p:cNvSpPr>
            <a:spLocks noChangeArrowheads="1"/>
          </p:cNvSpPr>
          <p:nvPr/>
        </p:nvSpPr>
        <p:spPr bwMode="auto">
          <a:xfrm>
            <a:off x="6781800" y="43243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304800" y="1657350"/>
            <a:ext cx="2590800" cy="504825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6" name="Flowchart: Connector 125"/>
          <p:cNvSpPr>
            <a:spLocks noChangeArrowheads="1"/>
          </p:cNvSpPr>
          <p:nvPr/>
        </p:nvSpPr>
        <p:spPr bwMode="auto">
          <a:xfrm>
            <a:off x="457200" y="18859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7" name="Flowchart: Connector 126"/>
          <p:cNvSpPr>
            <a:spLocks noChangeArrowheads="1"/>
          </p:cNvSpPr>
          <p:nvPr/>
        </p:nvSpPr>
        <p:spPr bwMode="auto">
          <a:xfrm>
            <a:off x="457200" y="27241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8" name="Flowchart: Connector 127"/>
          <p:cNvSpPr>
            <a:spLocks noChangeArrowheads="1"/>
          </p:cNvSpPr>
          <p:nvPr/>
        </p:nvSpPr>
        <p:spPr bwMode="auto">
          <a:xfrm>
            <a:off x="457200" y="34861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9" name="Flowchart: Connector 128"/>
          <p:cNvSpPr>
            <a:spLocks noChangeArrowheads="1"/>
          </p:cNvSpPr>
          <p:nvPr/>
        </p:nvSpPr>
        <p:spPr bwMode="auto">
          <a:xfrm>
            <a:off x="457200" y="58483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0" name="Flowchart: Connector 129"/>
          <p:cNvSpPr>
            <a:spLocks noChangeArrowheads="1"/>
          </p:cNvSpPr>
          <p:nvPr/>
        </p:nvSpPr>
        <p:spPr bwMode="auto">
          <a:xfrm>
            <a:off x="457200" y="51625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1" name="Flowchart: Connector 130"/>
          <p:cNvSpPr>
            <a:spLocks noChangeArrowheads="1"/>
          </p:cNvSpPr>
          <p:nvPr/>
        </p:nvSpPr>
        <p:spPr bwMode="auto">
          <a:xfrm>
            <a:off x="457200" y="43243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990600" y="1123950"/>
            <a:ext cx="1371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latin typeface="Constantia" pitchFamily="18" charset="0"/>
              </a:rPr>
              <a:t>Life</a:t>
            </a:r>
          </a:p>
        </p:txBody>
      </p:sp>
      <p:sp>
        <p:nvSpPr>
          <p:cNvPr id="141" name="Right Arrow 140"/>
          <p:cNvSpPr>
            <a:spLocks noChangeArrowheads="1"/>
          </p:cNvSpPr>
          <p:nvPr/>
        </p:nvSpPr>
        <p:spPr bwMode="auto">
          <a:xfrm>
            <a:off x="2971800" y="2876550"/>
            <a:ext cx="381000" cy="17526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2" name="Right Arrow 141"/>
          <p:cNvSpPr>
            <a:spLocks noChangeArrowheads="1"/>
          </p:cNvSpPr>
          <p:nvPr/>
        </p:nvSpPr>
        <p:spPr bwMode="auto">
          <a:xfrm>
            <a:off x="6096000" y="2876550"/>
            <a:ext cx="381000" cy="17526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Flowchart: Connector 128"/>
          <p:cNvSpPr>
            <a:spLocks noChangeArrowheads="1"/>
          </p:cNvSpPr>
          <p:nvPr/>
        </p:nvSpPr>
        <p:spPr bwMode="auto">
          <a:xfrm>
            <a:off x="457200" y="64579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Flowchart: Connector 128"/>
          <p:cNvSpPr>
            <a:spLocks noChangeArrowheads="1"/>
          </p:cNvSpPr>
          <p:nvPr/>
        </p:nvSpPr>
        <p:spPr bwMode="auto">
          <a:xfrm>
            <a:off x="6781800" y="64579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Flowchart: Connector 128"/>
          <p:cNvSpPr>
            <a:spLocks noChangeArrowheads="1"/>
          </p:cNvSpPr>
          <p:nvPr/>
        </p:nvSpPr>
        <p:spPr bwMode="auto">
          <a:xfrm>
            <a:off x="3581400" y="6457950"/>
            <a:ext cx="152400" cy="152400"/>
          </a:xfrm>
          <a:prstGeom prst="flowChartConnector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2" grpId="0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1" grpId="0" animBg="1"/>
      <p:bldP spid="112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627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Confucius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Hartland Schools</cp:lastModifiedBy>
  <cp:revision>68</cp:revision>
  <dcterms:created xsi:type="dcterms:W3CDTF">2009-04-08T19:10:42Z</dcterms:created>
  <dcterms:modified xsi:type="dcterms:W3CDTF">2010-02-11T20:00:27Z</dcterms:modified>
</cp:coreProperties>
</file>